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4EE8C2-645E-CDF2-8D1D-17ECBD14A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EA800-7469-F587-1A83-B5D390BC3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C72F89-EDB3-F9DB-3249-5B0120C5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9B65A1-A2FD-45D3-CBD9-2AFFF5774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7E157B-4E39-8973-6D2B-5EC5E5DB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72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5188F5-A165-20F1-30E6-EEB053733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6F6738-A34D-2366-46F6-D735363EF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A5D90A-3578-B82F-637F-D9F402B48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054E6E-631F-6E41-40F6-3A636CBD7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759C47-5C9E-005E-49B4-F1F96F04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42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F33E15-50B1-0A86-B92F-9B7B6BE39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BCF782-D6BB-C537-A226-AEDE2DCD3B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E7A2EF-6986-C446-4845-3C3E3319E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B31843-30EB-0D31-1BDF-2EB4DF66D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E362D0-EC64-284D-5671-14CCFDC5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50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491A0A-896B-303D-35A7-7476D18E8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9D79D1-298F-9065-A8DF-EAED33BA4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CCBD64-DD34-408C-638A-4EEBAAD8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2DB379-745E-A500-A67A-72FAE7ECD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80420-B6EE-56AB-1CFF-F81217AA4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02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0B8EB2-5BF5-63E3-7AF5-86EE96D80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B94885-A7BE-C7C7-3A8F-B46EF3B54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F28549-42CD-838B-54EB-407B1E8E5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29F1CD-1D91-1752-3396-ECEFCFFB8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EBC635-1BF2-6562-E9D3-4072AE99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042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ECB5B3-DFF0-B154-B483-3B45D9B38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DF7C35-6422-B596-B5F7-137D23C2A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90ACC95-EA87-E734-8972-91DCC0960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C72040-F8EB-BB6A-4E9B-3FA4E9FC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356701-ED7C-E9D3-9C3A-15CE88DB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4526A7-7A01-7EDE-0F7D-19BFE5C79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292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79EED1-80BB-7C5A-FB12-F35892D36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90CC83-A8CD-AB51-49F1-68C8A8C3B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5413070-98CF-275A-DE4F-1E95CD40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8C60944-946F-8079-2C25-97EC4EA92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59C07D8-B798-188B-5FBE-472F794AFA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080AABB-090C-0EAE-05F8-5D47A5AB0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D727AA-DBBC-3B89-1C82-7AD19EA7B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04D14E3-8F05-4DBA-0243-1D99229F1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86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6F62A-54F7-9E15-FA86-900338E9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BF1CC6F-C1B1-5E64-26FA-9C1CD1F8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203C46B-8495-C85D-B1BA-50E725D14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6B7C5F-8067-9D67-7E0B-1B1467936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41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753E102-440E-79C7-C6FD-6077B3C02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23EA46-3485-2E4E-9254-3115BF75E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EDD860-F218-5E3A-899F-4D3937915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47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1877E8-9329-5B7C-8C75-37BDAB623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0B5B2-0E11-E217-8639-6BEF56E56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4C28B9-18D0-EC56-9EC0-266BF8261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D108077-2D98-8D12-9BA4-889D84F24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D080D8-9634-6C30-CEFB-658FC8B8E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9D3AC5-4889-D9D5-1468-231135DA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37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785C3F-11CB-0BF8-1919-B115642F2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C57A553-516A-0B3D-0EBE-14F04DAAB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3EC2495-B07A-A435-DE7B-856696E68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220345-8227-CCCC-77CF-83E7AB1E3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F102C1-19D4-F8BC-3FD0-C3EAF719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1C1650-8035-5D8D-0C9C-DA3F88FC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67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5C17F06-E6EF-DBE2-925C-18E95360D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93E067-B665-4BD4-B7E5-9C07DD10D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56375D-CA08-DA92-C1E5-7FC642108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6F605-A8DF-4D7B-885E-5E4B5510A7FC}" type="datetimeFigureOut">
              <a:rPr lang="fr-FR" smtClean="0"/>
              <a:t>03/06/2026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08EDC1-DE01-46D4-9761-422B9EB3A3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297D2C-0F4F-077C-3948-185001929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1471A-71DF-4139-BB31-158B4AF6D9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47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589910-687B-FE11-9040-DE7B96C45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744" y="347473"/>
            <a:ext cx="11686032" cy="2578608"/>
          </a:xfrm>
        </p:spPr>
        <p:txBody>
          <a:bodyPr>
            <a:normAutofit/>
          </a:bodyPr>
          <a:lstStyle/>
          <a:p>
            <a:r>
              <a:rPr lang="fr-FR" dirty="0"/>
              <a:t>Projet des </a:t>
            </a:r>
            <a:r>
              <a:rPr lang="fr-FR" dirty="0" err="1"/>
              <a:t>écodélégués</a:t>
            </a:r>
            <a:r>
              <a:rPr lang="fr-FR" dirty="0"/>
              <a:t> 2025- 26:</a:t>
            </a:r>
            <a:br>
              <a:rPr lang="fr-FR" dirty="0"/>
            </a:br>
            <a:r>
              <a:rPr lang="fr-FR" dirty="0"/>
              <a:t>végétalisation des espaces communs au collège Alain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F178941-7961-6FCE-8799-365E916D9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8687" y="3602038"/>
            <a:ext cx="5980177" cy="1655762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50C8919-EC18-F589-454F-8CBA965F5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877" y="2743200"/>
            <a:ext cx="7008245" cy="398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42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D88891-7459-2750-FD7D-60FFB8D69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708" y="365125"/>
            <a:ext cx="10840092" cy="570690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fr-FR" dirty="0"/>
              <a:t>Maintenant nous souhaitons sensibiliser les élèves et les personnels du collège au problème de la pollution plastique et mener des projets dans ce sens: formation et exposition (frise de la pollution plastique, récupération de plastiques à recycler, échange avec d’autres élèves de notre âge sur ce sujet).</a:t>
            </a:r>
          </a:p>
        </p:txBody>
      </p:sp>
    </p:spTree>
    <p:extLst>
      <p:ext uri="{BB962C8B-B14F-4D97-AF65-F5344CB8AC3E}">
        <p14:creationId xmlns:p14="http://schemas.microsoft.com/office/powerpoint/2010/main" val="77006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7FBC74-C278-3EA6-6B4E-4BF2DC26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65125"/>
            <a:ext cx="4736592" cy="5811838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/>
              <a:t>Avec le groupe d’</a:t>
            </a:r>
            <a:r>
              <a:rPr lang="fr-FR" sz="3600" b="1" dirty="0" err="1"/>
              <a:t>écodélégués</a:t>
            </a:r>
            <a:r>
              <a:rPr lang="fr-FR" sz="3600" b="1" dirty="0"/>
              <a:t>, nous- nous sommes demandé:</a:t>
            </a:r>
            <a:br>
              <a:rPr lang="fr-FR" sz="3600" b="1" dirty="0"/>
            </a:br>
            <a:br>
              <a:rPr lang="fr-FR" sz="3600" b="1" dirty="0"/>
            </a:br>
            <a:r>
              <a:rPr lang="fr-FR" sz="3600" b="1" dirty="0"/>
              <a:t> </a:t>
            </a:r>
            <a:r>
              <a:rPr lang="fr-FR" sz="3600" b="1" dirty="0">
                <a:solidFill>
                  <a:srgbClr val="FF0000"/>
                </a:solidFill>
              </a:rPr>
              <a:t>Comment rendre l’environnement des élèves et des personnels </a:t>
            </a:r>
            <a:br>
              <a:rPr lang="fr-FR" sz="3600" b="1" dirty="0">
                <a:solidFill>
                  <a:srgbClr val="FF0000"/>
                </a:solidFill>
              </a:rPr>
            </a:br>
            <a:r>
              <a:rPr lang="fr-FR" sz="3600" b="1" dirty="0">
                <a:solidFill>
                  <a:srgbClr val="FF0000"/>
                </a:solidFill>
              </a:rPr>
              <a:t>plus agréable et favoriser le bien- être scolaire au collège?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5633763-7A2C-9F6E-6884-3D70DC256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5999" y="493776"/>
            <a:ext cx="4273295" cy="5683187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4">
            <a:extLst>
              <a:ext uri="{FF2B5EF4-FFF2-40B4-BE49-F238E27FC236}">
                <a16:creationId xmlns:a16="http://schemas.microsoft.com/office/drawing/2014/main" id="{FA0B2BB5-34F3-FA81-A207-DD619C3FF312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864350" y="271812"/>
            <a:ext cx="4736592" cy="599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89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D99C2-7060-ACF8-9855-E7AE467D7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798064"/>
            <a:ext cx="4535424" cy="1554480"/>
          </a:xfrm>
        </p:spPr>
        <p:txBody>
          <a:bodyPr>
            <a:normAutofit fontScale="90000"/>
          </a:bodyPr>
          <a:lstStyle/>
          <a:p>
            <a:r>
              <a:rPr lang="fr-FR" dirty="0"/>
              <a:t>Nous avons récupéré des pots et des soucoupes.</a:t>
            </a:r>
            <a:br>
              <a:rPr lang="fr-FR" dirty="0"/>
            </a:br>
            <a:br>
              <a:rPr lang="fr-FR" dirty="0"/>
            </a:br>
            <a:r>
              <a:rPr lang="fr-FR" dirty="0"/>
              <a:t>Puis nous avons mis les plantes dans les pots au jardin pédagogique.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0BA27E-6C48-010B-68BB-3291EC1ECB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4688" y="1825625"/>
            <a:ext cx="5849112" cy="43513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2">
            <a:extLst>
              <a:ext uri="{FF2B5EF4-FFF2-40B4-BE49-F238E27FC236}">
                <a16:creationId xmlns:a16="http://schemas.microsoft.com/office/drawing/2014/main" id="{D1E460B1-93F5-F020-F2EF-2CB9C594ECFF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 t="41277"/>
          <a:stretch>
            <a:fillRect/>
          </a:stretch>
        </p:blipFill>
        <p:spPr>
          <a:xfrm>
            <a:off x="4975098" y="292290"/>
            <a:ext cx="6748272" cy="627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1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25B629-36EE-33F8-4C0F-2F22543D9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40081"/>
            <a:ext cx="4407409" cy="254203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5CDCC8-25C6-6E9D-FAF4-538949DFF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04899" y="365759"/>
            <a:ext cx="6100589" cy="5723891"/>
          </a:xfrm>
        </p:spPr>
        <p:txBody>
          <a:bodyPr>
            <a:normAutofit fontScale="85000" lnSpcReduction="20000"/>
          </a:bodyPr>
          <a:lstStyle/>
          <a:p>
            <a:r>
              <a:rPr lang="fr-FR" sz="4000" dirty="0"/>
              <a:t>Nous avons utilisé des boutures de plantes faciles à bouturer et faciles à entretenir (des philodendrons).</a:t>
            </a:r>
          </a:p>
          <a:p>
            <a:endParaRPr lang="fr-FR" sz="4000" dirty="0"/>
          </a:p>
          <a:p>
            <a:r>
              <a:rPr lang="fr-FR" sz="4000" dirty="0"/>
              <a:t>Ce sont des plantes qui poussent vite et qui assainissent l’air des classes!</a:t>
            </a:r>
          </a:p>
          <a:p>
            <a:endParaRPr lang="fr-FR" sz="4000" dirty="0"/>
          </a:p>
          <a:p>
            <a:r>
              <a:rPr lang="fr-FR" sz="4000" dirty="0">
                <a:solidFill>
                  <a:schemeClr val="accent1">
                    <a:lumMod val="75000"/>
                  </a:schemeClr>
                </a:solidFill>
              </a:rPr>
              <a:t>Les élèves de l’UPE2A ont fait des fiches sur le bouturage et les bienfaits des plantes dans l’environnement.</a:t>
            </a:r>
          </a:p>
        </p:txBody>
      </p:sp>
      <p:pic>
        <p:nvPicPr>
          <p:cNvPr id="4" name="Image5">
            <a:extLst>
              <a:ext uri="{FF2B5EF4-FFF2-40B4-BE49-F238E27FC236}">
                <a16:creationId xmlns:a16="http://schemas.microsoft.com/office/drawing/2014/main" id="{7B48803B-C389-4C9E-C810-4DA4BD4AEB7C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 b="48673"/>
          <a:stretch>
            <a:fillRect/>
          </a:stretch>
        </p:blipFill>
        <p:spPr>
          <a:xfrm rot="16200000">
            <a:off x="257622" y="815274"/>
            <a:ext cx="5788023" cy="488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2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975031-E4A6-13E7-716A-5D136C11F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84" y="365124"/>
            <a:ext cx="5577840" cy="6273419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/>
              <a:t>Pourquoi mettre des plantes autour de nous?</a:t>
            </a:r>
            <a:br>
              <a:rPr lang="fr-FR" sz="3600"/>
            </a:br>
            <a:br>
              <a:rPr lang="fr-FR" sz="3600"/>
            </a:br>
            <a:r>
              <a:rPr lang="fr-FR" sz="3200"/>
              <a:t>- Les plantes nous apaisent.</a:t>
            </a:r>
            <a:br>
              <a:rPr lang="fr-FR" sz="3200"/>
            </a:br>
            <a:r>
              <a:rPr lang="fr-FR" sz="3200"/>
              <a:t>- C’est bien pour la décoration.</a:t>
            </a:r>
            <a:br>
              <a:rPr lang="fr-FR" sz="3200"/>
            </a:br>
            <a:r>
              <a:rPr lang="fr-FR" sz="3200"/>
              <a:t>- C’est bien pour la nature et pour la santé.</a:t>
            </a:r>
            <a:br>
              <a:rPr lang="fr-FR" sz="3200"/>
            </a:br>
            <a:r>
              <a:rPr lang="fr-FR" sz="3200"/>
              <a:t>- Prendre le temps de s’occuper des plantes, cela nous apaise et nous fait du bien!</a:t>
            </a:r>
            <a:br>
              <a:rPr lang="fr-FR" sz="3200"/>
            </a:br>
            <a:br>
              <a:rPr lang="fr-FR" sz="3200"/>
            </a:br>
            <a:r>
              <a:rPr lang="fr-FR" sz="3200" i="1"/>
              <a:t>On a besoin de tout cela dans un collège!</a:t>
            </a:r>
            <a:br>
              <a:rPr lang="fr-FR" sz="3600"/>
            </a:br>
            <a:br>
              <a:rPr lang="fr-FR" sz="3600"/>
            </a:br>
            <a:endParaRPr lang="fr-FR" sz="3600" dirty="0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2BA90B2-B386-AD66-6B55-E5DC73BE3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1968" y="1825625"/>
            <a:ext cx="4751832" cy="43513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Image5">
            <a:extLst>
              <a:ext uri="{FF2B5EF4-FFF2-40B4-BE49-F238E27FC236}">
                <a16:creationId xmlns:a16="http://schemas.microsoft.com/office/drawing/2014/main" id="{D176F2A4-1844-9447-3145-C91B747A7B7E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 t="50000"/>
          <a:stretch>
            <a:fillRect/>
          </a:stretch>
        </p:blipFill>
        <p:spPr>
          <a:xfrm rot="16200000">
            <a:off x="5726493" y="875475"/>
            <a:ext cx="6633846" cy="524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6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99CDC-1C43-897F-B956-3EFC2DB5CC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26724"/>
            <a:ext cx="4587875" cy="360701"/>
          </a:xfrm>
        </p:spPr>
        <p:txBody>
          <a:bodyPr>
            <a:noAutofit/>
          </a:bodyPr>
          <a:lstStyle/>
          <a:p>
            <a:br>
              <a:rPr lang="fr-FR" sz="2800" dirty="0"/>
            </a:br>
            <a:br>
              <a:rPr lang="fr-FR" sz="2800" dirty="0"/>
            </a:br>
            <a:r>
              <a:rPr lang="fr-FR" sz="2800" dirty="0"/>
              <a:t>Ce que nous n’avions pas prévu…</a:t>
            </a:r>
            <a:br>
              <a:rPr lang="fr-FR" sz="2800" dirty="0"/>
            </a:br>
            <a:r>
              <a:rPr lang="fr-FR" sz="2800" dirty="0"/>
              <a:t>Le terreau a apporté plein de moucherons dans les salles</a:t>
            </a:r>
          </a:p>
        </p:txBody>
      </p:sp>
      <p:pic>
        <p:nvPicPr>
          <p:cNvPr id="6" name="Espace réservé du contenu 4" descr="simple drôle de dessin animé mouches noires bourdonnement volant autour de  set vecteur isolé sur fond blanc Image Vectorielle Stock - Alamy">
            <a:extLst>
              <a:ext uri="{FF2B5EF4-FFF2-40B4-BE49-F238E27FC236}">
                <a16:creationId xmlns:a16="http://schemas.microsoft.com/office/drawing/2014/main" id="{A7806496-F421-2302-2CAD-D385EB317C65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/>
          <a:srcRect t="14998" b="14998"/>
          <a:stretch>
            <a:fillRect/>
          </a:stretch>
        </p:blipFill>
        <p:spPr>
          <a:xfrm>
            <a:off x="6019800" y="987425"/>
            <a:ext cx="6172200" cy="4873625"/>
          </a:xfrm>
          <a:prstGeom prst="rect">
            <a:avLst/>
          </a:prstGeom>
        </p:spPr>
      </p:pic>
      <p:pic>
        <p:nvPicPr>
          <p:cNvPr id="5" name="Image 4" descr="TERREAU UNIVERSEL AU FUMIER DE CHEVAL 50L - Louis BARRERE &amp; Cie">
            <a:extLst>
              <a:ext uri="{FF2B5EF4-FFF2-40B4-BE49-F238E27FC236}">
                <a16:creationId xmlns:a16="http://schemas.microsoft.com/office/drawing/2014/main" id="{C7A6D586-BFC2-DD33-9BD1-32E5C005E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8" y="2177732"/>
            <a:ext cx="4223068" cy="42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848818-5F95-EBB5-6773-5AD0B87C5C9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736518" y="365125"/>
            <a:ext cx="8358457" cy="1235075"/>
          </a:xfrm>
        </p:spPr>
        <p:txBody>
          <a:bodyPr>
            <a:normAutofit fontScale="90000"/>
          </a:bodyPr>
          <a:lstStyle/>
          <a:p>
            <a:r>
              <a:rPr lang="fr-FR" sz="3600" b="1" dirty="0"/>
              <a:t>Nous avons dû nettoyer et rempoter toutes les plantes, avec du terreau pour plantes vertes!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A5E21-99E2-DD77-B173-61085E9E2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519" y="2103120"/>
            <a:ext cx="8358457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50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18DA67-5A5E-A3D5-C250-C0138C442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740" y="3575265"/>
            <a:ext cx="3932237" cy="290761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0AEB586C-6220-6B70-564A-15A1DA5FB27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24097"/>
          <a:stretch>
            <a:fillRect/>
          </a:stretch>
        </p:blipFill>
        <p:spPr>
          <a:xfrm>
            <a:off x="5180012" y="1429214"/>
            <a:ext cx="5330451" cy="48736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9DC91AE-5034-25E1-99E9-58F88842A0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77" r="5720"/>
          <a:stretch>
            <a:fillRect/>
          </a:stretch>
        </p:blipFill>
        <p:spPr>
          <a:xfrm>
            <a:off x="509632" y="2491250"/>
            <a:ext cx="4592548" cy="3811589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0FAE67-3708-890A-3C6E-853A51A926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1516" y="82193"/>
            <a:ext cx="4340510" cy="2409057"/>
          </a:xfrm>
        </p:spPr>
        <p:txBody>
          <a:bodyPr>
            <a:noAutofit/>
          </a:bodyPr>
          <a:lstStyle/>
          <a:p>
            <a:r>
              <a:rPr lang="fr-FR" sz="3200" dirty="0"/>
              <a:t>Nous avons pu rapporter les plantes </a:t>
            </a:r>
          </a:p>
          <a:p>
            <a:r>
              <a:rPr lang="fr-FR" sz="3200" dirty="0"/>
              <a:t>– sans les </a:t>
            </a:r>
            <a:r>
              <a:rPr lang="fr-FR" sz="3200" i="1" dirty="0"/>
              <a:t>moucherons- </a:t>
            </a:r>
            <a:r>
              <a:rPr lang="fr-FR" sz="3200" dirty="0"/>
              <a:t>dans les salles et les espaces du collège:</a:t>
            </a:r>
          </a:p>
        </p:txBody>
      </p:sp>
    </p:spTree>
    <p:extLst>
      <p:ext uri="{BB962C8B-B14F-4D97-AF65-F5344CB8AC3E}">
        <p14:creationId xmlns:p14="http://schemas.microsoft.com/office/powerpoint/2010/main" val="349511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5F2C9-7683-CD91-BCCF-E03785655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22" y="457200"/>
            <a:ext cx="4633604" cy="878440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A la Vie Scolaire et dans le bureau du Principal: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902C28E-0CFB-3BA9-A8E5-EB1C1079C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Image3">
            <a:extLst>
              <a:ext uri="{FF2B5EF4-FFF2-40B4-BE49-F238E27FC236}">
                <a16:creationId xmlns:a16="http://schemas.microsoft.com/office/drawing/2014/main" id="{B89E4101-8FC5-9564-60B0-A9ED8B0F11A5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38421" y="1430614"/>
            <a:ext cx="5173318" cy="5065160"/>
          </a:xfrm>
          <a:prstGeom prst="rect">
            <a:avLst/>
          </a:prstGeom>
        </p:spPr>
      </p:pic>
      <p:pic>
        <p:nvPicPr>
          <p:cNvPr id="13" name="Espace réservé pour une image  12">
            <a:extLst>
              <a:ext uri="{FF2B5EF4-FFF2-40B4-BE49-F238E27FC236}">
                <a16:creationId xmlns:a16="http://schemas.microsoft.com/office/drawing/2014/main" id="{C70F4A08-1367-B9B3-8E6B-047C82C470B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" r="5453"/>
          <a:stretch>
            <a:fillRect/>
          </a:stretch>
        </p:blipFill>
        <p:spPr>
          <a:xfrm>
            <a:off x="5423505" y="1430615"/>
            <a:ext cx="6414769" cy="506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796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Grand écran</PresentationFormat>
  <Paragraphs>15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Projet des écodélégués 2025- 26: végétalisation des espaces communs au collège Alain</vt:lpstr>
      <vt:lpstr>Avec le groupe d’écodélégués, nous- nous sommes demandé:   Comment rendre l’environnement des élèves et des personnels  plus agréable et favoriser le bien- être scolaire au collège?</vt:lpstr>
      <vt:lpstr>Nous avons récupéré des pots et des soucoupes.  Puis nous avons mis les plantes dans les pots au jardin pédagogique.</vt:lpstr>
      <vt:lpstr>Présentation PowerPoint</vt:lpstr>
      <vt:lpstr>Pourquoi mettre des plantes autour de nous?  - Les plantes nous apaisent. - C’est bien pour la décoration. - C’est bien pour la nature et pour la santé. - Prendre le temps de s’occuper des plantes, cela nous apaise et nous fait du bien!  On a besoin de tout cela dans un collège!  </vt:lpstr>
      <vt:lpstr>  Ce que nous n’avions pas prévu… Le terreau a apporté plein de moucherons dans les salles</vt:lpstr>
      <vt:lpstr>Nous avons dû nettoyer et rempoter toutes les plantes, avec du terreau pour plantes vertes!</vt:lpstr>
      <vt:lpstr>Présentation PowerPoint</vt:lpstr>
      <vt:lpstr>A la Vie Scolaire et dans le bureau du Principal:</vt:lpstr>
      <vt:lpstr>Maintenant nous souhaitons sensibiliser les élèves et les personnels du collège au problème de la pollution plastique et mener des projets dans ce sens: formation et exposition (frise de la pollution plastique, récupération de plastiques à recycler, échange avec d’autres élèves de notre âge sur ce sujet).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Marina Lemoine</dc:creator>
  <cp:lastModifiedBy>Marina Lemoine</cp:lastModifiedBy>
  <cp:revision>11</cp:revision>
  <dcterms:created xsi:type="dcterms:W3CDTF">2026-05-19T12:53:56Z</dcterms:created>
  <dcterms:modified xsi:type="dcterms:W3CDTF">2026-06-03T06:59:48Z</dcterms:modified>
</cp:coreProperties>
</file>